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6"/>
  </p:notesMasterIdLst>
  <p:handoutMasterIdLst>
    <p:handoutMasterId r:id="rId17"/>
  </p:handoutMasterIdLst>
  <p:sldIdLst>
    <p:sldId id="267" r:id="rId7"/>
    <p:sldId id="271" r:id="rId8"/>
    <p:sldId id="274" r:id="rId9"/>
    <p:sldId id="276" r:id="rId10"/>
    <p:sldId id="273" r:id="rId11"/>
    <p:sldId id="280" r:id="rId12"/>
    <p:sldId id="277" r:id="rId13"/>
    <p:sldId id="278"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C915C-C5F9-7949-8F18-3B31E6FCD2C5}" v="4" dt="2024-07-30T16:21:57.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21" autoAdjust="0"/>
    <p:restoredTop sz="52809"/>
  </p:normalViewPr>
  <p:slideViewPr>
    <p:cSldViewPr snapToGrid="0">
      <p:cViewPr varScale="1">
        <p:scale>
          <a:sx n="79" d="100"/>
          <a:sy n="79" d="100"/>
        </p:scale>
        <p:origin x="3672" y="200"/>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DEAC915C-C5F9-7949-8F18-3B31E6FCD2C5}"/>
    <pc:docChg chg="undo custSel addSld delSld modSld sldOrd">
      <pc:chgData name="Jill Emmerzaal" userId="9be7b5a1-3566-4990-a00f-c4219f4237e6" providerId="ADAL" clId="{DEAC915C-C5F9-7949-8F18-3B31E6FCD2C5}" dt="2024-07-31T16:03:18.752" v="994" actId="20577"/>
      <pc:docMkLst>
        <pc:docMk/>
      </pc:docMkLst>
      <pc:sldChg chg="addSp modSp new del mod">
        <pc:chgData name="Jill Emmerzaal" userId="9be7b5a1-3566-4990-a00f-c4219f4237e6" providerId="ADAL" clId="{DEAC915C-C5F9-7949-8F18-3B31E6FCD2C5}" dt="2024-07-30T16:22:01.244" v="12" actId="2696"/>
        <pc:sldMkLst>
          <pc:docMk/>
          <pc:sldMk cId="3100530353" sldId="268"/>
        </pc:sldMkLst>
        <pc:picChg chg="add mod modCrop">
          <ac:chgData name="Jill Emmerzaal" userId="9be7b5a1-3566-4990-a00f-c4219f4237e6" providerId="ADAL" clId="{DEAC915C-C5F9-7949-8F18-3B31E6FCD2C5}" dt="2024-07-30T16:21:34.030" v="7" actId="1076"/>
          <ac:picMkLst>
            <pc:docMk/>
            <pc:sldMk cId="3100530353" sldId="268"/>
            <ac:picMk id="4" creationId="{AEB555D4-3A24-C9EB-13F8-A19BCD25B511}"/>
          </ac:picMkLst>
        </pc:picChg>
      </pc:sldChg>
      <pc:sldChg chg="new del">
        <pc:chgData name="Jill Emmerzaal" userId="9be7b5a1-3566-4990-a00f-c4219f4237e6" providerId="ADAL" clId="{DEAC915C-C5F9-7949-8F18-3B31E6FCD2C5}" dt="2024-07-30T17:07:23.254" v="56" actId="2696"/>
        <pc:sldMkLst>
          <pc:docMk/>
          <pc:sldMk cId="495640669" sldId="269"/>
        </pc:sldMkLst>
      </pc:sldChg>
      <pc:sldChg chg="addSp delSp modSp new del mod">
        <pc:chgData name="Jill Emmerzaal" userId="9be7b5a1-3566-4990-a00f-c4219f4237e6" providerId="ADAL" clId="{DEAC915C-C5F9-7949-8F18-3B31E6FCD2C5}" dt="2024-07-31T15:54:42.848" v="843" actId="2696"/>
        <pc:sldMkLst>
          <pc:docMk/>
          <pc:sldMk cId="2636615204" sldId="270"/>
        </pc:sldMkLst>
        <pc:spChg chg="del">
          <ac:chgData name="Jill Emmerzaal" userId="9be7b5a1-3566-4990-a00f-c4219f4237e6" providerId="ADAL" clId="{DEAC915C-C5F9-7949-8F18-3B31E6FCD2C5}" dt="2024-07-30T16:21:47.449" v="10"/>
          <ac:spMkLst>
            <pc:docMk/>
            <pc:sldMk cId="2636615204" sldId="270"/>
            <ac:spMk id="2" creationId="{E5223734-7C35-C0F6-22B6-A8EF70840BC3}"/>
          </ac:spMkLst>
        </pc:spChg>
        <pc:spChg chg="mod">
          <ac:chgData name="Jill Emmerzaal" userId="9be7b5a1-3566-4990-a00f-c4219f4237e6" providerId="ADAL" clId="{DEAC915C-C5F9-7949-8F18-3B31E6FCD2C5}" dt="2024-07-30T17:06:18.618" v="55"/>
          <ac:spMkLst>
            <pc:docMk/>
            <pc:sldMk cId="2636615204" sldId="270"/>
            <ac:spMk id="3" creationId="{F408424C-44E8-EEB7-1FC2-B5FB2C858E09}"/>
          </ac:spMkLst>
        </pc:spChg>
        <pc:spChg chg="mod">
          <ac:chgData name="Jill Emmerzaal" userId="9be7b5a1-3566-4990-a00f-c4219f4237e6" providerId="ADAL" clId="{DEAC915C-C5F9-7949-8F18-3B31E6FCD2C5}" dt="2024-07-30T17:06:17.113" v="54"/>
          <ac:spMkLst>
            <pc:docMk/>
            <pc:sldMk cId="2636615204" sldId="270"/>
            <ac:spMk id="4" creationId="{F687BC01-8A78-F90C-8E4C-A5F8900FB8F3}"/>
          </ac:spMkLst>
        </pc:spChg>
        <pc:picChg chg="add mod">
          <ac:chgData name="Jill Emmerzaal" userId="9be7b5a1-3566-4990-a00f-c4219f4237e6" providerId="ADAL" clId="{DEAC915C-C5F9-7949-8F18-3B31E6FCD2C5}" dt="2024-07-30T16:21:57.668" v="11" actId="18653"/>
          <ac:picMkLst>
            <pc:docMk/>
            <pc:sldMk cId="2636615204" sldId="270"/>
            <ac:picMk id="5" creationId="{9F420C43-D7CA-B116-8798-B47B3D45A493}"/>
          </ac:picMkLst>
        </pc:picChg>
      </pc:sldChg>
      <pc:sldChg chg="modSp new mod">
        <pc:chgData name="Jill Emmerzaal" userId="9be7b5a1-3566-4990-a00f-c4219f4237e6" providerId="ADAL" clId="{DEAC915C-C5F9-7949-8F18-3B31E6FCD2C5}" dt="2024-07-31T14:25:56.120" v="254" actId="20577"/>
        <pc:sldMkLst>
          <pc:docMk/>
          <pc:sldMk cId="1972644711" sldId="271"/>
        </pc:sldMkLst>
        <pc:spChg chg="mod">
          <ac:chgData name="Jill Emmerzaal" userId="9be7b5a1-3566-4990-a00f-c4219f4237e6" providerId="ADAL" clId="{DEAC915C-C5F9-7949-8F18-3B31E6FCD2C5}" dt="2024-07-31T14:25:56.120" v="254" actId="20577"/>
          <ac:spMkLst>
            <pc:docMk/>
            <pc:sldMk cId="1972644711" sldId="271"/>
            <ac:spMk id="2" creationId="{89306FA4-5117-31B3-1290-3E81D502CCB3}"/>
          </ac:spMkLst>
        </pc:spChg>
        <pc:spChg chg="mod">
          <ac:chgData name="Jill Emmerzaal" userId="9be7b5a1-3566-4990-a00f-c4219f4237e6" providerId="ADAL" clId="{DEAC915C-C5F9-7949-8F18-3B31E6FCD2C5}" dt="2024-07-31T14:20:03.835" v="92"/>
          <ac:spMkLst>
            <pc:docMk/>
            <pc:sldMk cId="1972644711" sldId="271"/>
            <ac:spMk id="3" creationId="{46644212-5B04-A9FA-998A-4E5E45D165DE}"/>
          </ac:spMkLst>
        </pc:spChg>
        <pc:spChg chg="mod">
          <ac:chgData name="Jill Emmerzaal" userId="9be7b5a1-3566-4990-a00f-c4219f4237e6" providerId="ADAL" clId="{DEAC915C-C5F9-7949-8F18-3B31E6FCD2C5}" dt="2024-07-31T14:02:37.498" v="91" actId="20577"/>
          <ac:spMkLst>
            <pc:docMk/>
            <pc:sldMk cId="1972644711" sldId="271"/>
            <ac:spMk id="4" creationId="{D95ED8E5-2A00-E18B-DA2B-42FACCA409CA}"/>
          </ac:spMkLst>
        </pc:spChg>
      </pc:sldChg>
      <pc:sldChg chg="modSp new mod ord">
        <pc:chgData name="Jill Emmerzaal" userId="9be7b5a1-3566-4990-a00f-c4219f4237e6" providerId="ADAL" clId="{DEAC915C-C5F9-7949-8F18-3B31E6FCD2C5}" dt="2024-07-31T15:57:55.692" v="993" actId="20577"/>
        <pc:sldMkLst>
          <pc:docMk/>
          <pc:sldMk cId="3449672930" sldId="272"/>
        </pc:sldMkLst>
        <pc:spChg chg="mod">
          <ac:chgData name="Jill Emmerzaal" userId="9be7b5a1-3566-4990-a00f-c4219f4237e6" providerId="ADAL" clId="{DEAC915C-C5F9-7949-8F18-3B31E6FCD2C5}" dt="2024-07-31T15:57:55.692" v="993" actId="20577"/>
          <ac:spMkLst>
            <pc:docMk/>
            <pc:sldMk cId="3449672930" sldId="272"/>
            <ac:spMk id="2" creationId="{A0AE1735-787C-5AF1-A535-ECE011F437C8}"/>
          </ac:spMkLst>
        </pc:spChg>
        <pc:spChg chg="mod">
          <ac:chgData name="Jill Emmerzaal" userId="9be7b5a1-3566-4990-a00f-c4219f4237e6" providerId="ADAL" clId="{DEAC915C-C5F9-7949-8F18-3B31E6FCD2C5}" dt="2024-07-31T14:22:58.690" v="220" actId="20577"/>
          <ac:spMkLst>
            <pc:docMk/>
            <pc:sldMk cId="3449672930" sldId="272"/>
            <ac:spMk id="3" creationId="{78922972-6A1C-F235-3693-C28049B6DFCC}"/>
          </ac:spMkLst>
        </pc:spChg>
        <pc:spChg chg="mod">
          <ac:chgData name="Jill Emmerzaal" userId="9be7b5a1-3566-4990-a00f-c4219f4237e6" providerId="ADAL" clId="{DEAC915C-C5F9-7949-8F18-3B31E6FCD2C5}" dt="2024-07-31T14:21:07.893" v="122" actId="20577"/>
          <ac:spMkLst>
            <pc:docMk/>
            <pc:sldMk cId="3449672930" sldId="272"/>
            <ac:spMk id="4" creationId="{820680CB-7F65-E15E-84FA-E524F525B243}"/>
          </ac:spMkLst>
        </pc:spChg>
      </pc:sldChg>
      <pc:sldChg chg="modSp new mod">
        <pc:chgData name="Jill Emmerzaal" userId="9be7b5a1-3566-4990-a00f-c4219f4237e6" providerId="ADAL" clId="{DEAC915C-C5F9-7949-8F18-3B31E6FCD2C5}" dt="2024-07-31T15:09:06.895" v="300" actId="20577"/>
        <pc:sldMkLst>
          <pc:docMk/>
          <pc:sldMk cId="1674824070" sldId="273"/>
        </pc:sldMkLst>
        <pc:spChg chg="mod">
          <ac:chgData name="Jill Emmerzaal" userId="9be7b5a1-3566-4990-a00f-c4219f4237e6" providerId="ADAL" clId="{DEAC915C-C5F9-7949-8F18-3B31E6FCD2C5}" dt="2024-07-31T15:09:06.895" v="300" actId="20577"/>
          <ac:spMkLst>
            <pc:docMk/>
            <pc:sldMk cId="1674824070" sldId="273"/>
            <ac:spMk id="3" creationId="{CC85D193-E545-BFDD-3B2A-76FC68E13C16}"/>
          </ac:spMkLst>
        </pc:spChg>
        <pc:spChg chg="mod">
          <ac:chgData name="Jill Emmerzaal" userId="9be7b5a1-3566-4990-a00f-c4219f4237e6" providerId="ADAL" clId="{DEAC915C-C5F9-7949-8F18-3B31E6FCD2C5}" dt="2024-07-31T15:08:54.274" v="269" actId="20577"/>
          <ac:spMkLst>
            <pc:docMk/>
            <pc:sldMk cId="1674824070" sldId="273"/>
            <ac:spMk id="4" creationId="{5594EA6B-C689-27F4-957C-92B9CE723F0E}"/>
          </ac:spMkLst>
        </pc:spChg>
      </pc:sldChg>
      <pc:sldChg chg="modSp new mod">
        <pc:chgData name="Jill Emmerzaal" userId="9be7b5a1-3566-4990-a00f-c4219f4237e6" providerId="ADAL" clId="{DEAC915C-C5F9-7949-8F18-3B31E6FCD2C5}" dt="2024-07-31T16:03:18.752" v="994" actId="20577"/>
        <pc:sldMkLst>
          <pc:docMk/>
          <pc:sldMk cId="1827844764" sldId="274"/>
        </pc:sldMkLst>
        <pc:spChg chg="mod">
          <ac:chgData name="Jill Emmerzaal" userId="9be7b5a1-3566-4990-a00f-c4219f4237e6" providerId="ADAL" clId="{DEAC915C-C5F9-7949-8F18-3B31E6FCD2C5}" dt="2024-07-31T16:03:18.752" v="994" actId="20577"/>
          <ac:spMkLst>
            <pc:docMk/>
            <pc:sldMk cId="1827844764" sldId="274"/>
            <ac:spMk id="2" creationId="{C2587BCE-70E7-F496-7751-C639C4BBB1DA}"/>
          </ac:spMkLst>
        </pc:spChg>
        <pc:spChg chg="mod">
          <ac:chgData name="Jill Emmerzaal" userId="9be7b5a1-3566-4990-a00f-c4219f4237e6" providerId="ADAL" clId="{DEAC915C-C5F9-7949-8F18-3B31E6FCD2C5}" dt="2024-07-31T15:15:26.237" v="513" actId="20577"/>
          <ac:spMkLst>
            <pc:docMk/>
            <pc:sldMk cId="1827844764" sldId="274"/>
            <ac:spMk id="3" creationId="{3DC0C1E9-9E38-76AB-17AD-2924B494856C}"/>
          </ac:spMkLst>
        </pc:spChg>
        <pc:spChg chg="mod">
          <ac:chgData name="Jill Emmerzaal" userId="9be7b5a1-3566-4990-a00f-c4219f4237e6" providerId="ADAL" clId="{DEAC915C-C5F9-7949-8F18-3B31E6FCD2C5}" dt="2024-07-31T15:12:59.303" v="338" actId="20577"/>
          <ac:spMkLst>
            <pc:docMk/>
            <pc:sldMk cId="1827844764" sldId="274"/>
            <ac:spMk id="4" creationId="{05D2A532-20AA-6220-D5EE-920EE8EC1B41}"/>
          </ac:spMkLst>
        </pc:spChg>
      </pc:sldChg>
      <pc:sldChg chg="modSp new mod">
        <pc:chgData name="Jill Emmerzaal" userId="9be7b5a1-3566-4990-a00f-c4219f4237e6" providerId="ADAL" clId="{DEAC915C-C5F9-7949-8F18-3B31E6FCD2C5}" dt="2024-07-31T15:16:17.740" v="617" actId="20577"/>
        <pc:sldMkLst>
          <pc:docMk/>
          <pc:sldMk cId="2118131215" sldId="275"/>
        </pc:sldMkLst>
        <pc:spChg chg="mod">
          <ac:chgData name="Jill Emmerzaal" userId="9be7b5a1-3566-4990-a00f-c4219f4237e6" providerId="ADAL" clId="{DEAC915C-C5F9-7949-8F18-3B31E6FCD2C5}" dt="2024-07-31T15:16:17.740" v="617" actId="20577"/>
          <ac:spMkLst>
            <pc:docMk/>
            <pc:sldMk cId="2118131215" sldId="275"/>
            <ac:spMk id="2" creationId="{3EDD6451-BB84-47E8-ED28-50A4445A05F6}"/>
          </ac:spMkLst>
        </pc:spChg>
        <pc:spChg chg="mod">
          <ac:chgData name="Jill Emmerzaal" userId="9be7b5a1-3566-4990-a00f-c4219f4237e6" providerId="ADAL" clId="{DEAC915C-C5F9-7949-8F18-3B31E6FCD2C5}" dt="2024-07-31T15:16:03.544" v="587" actId="20577"/>
          <ac:spMkLst>
            <pc:docMk/>
            <pc:sldMk cId="2118131215" sldId="275"/>
            <ac:spMk id="3" creationId="{6A7E1BE7-0EC1-B9AE-2841-EF15553FF20A}"/>
          </ac:spMkLst>
        </pc:spChg>
        <pc:spChg chg="mod">
          <ac:chgData name="Jill Emmerzaal" userId="9be7b5a1-3566-4990-a00f-c4219f4237e6" providerId="ADAL" clId="{DEAC915C-C5F9-7949-8F18-3B31E6FCD2C5}" dt="2024-07-31T15:15:35.213" v="543" actId="20577"/>
          <ac:spMkLst>
            <pc:docMk/>
            <pc:sldMk cId="2118131215" sldId="275"/>
            <ac:spMk id="4" creationId="{4B067AFC-D8E7-E796-6B22-25607C28F172}"/>
          </ac:spMkLst>
        </pc:spChg>
      </pc:sldChg>
      <pc:sldChg chg="modSp new mod">
        <pc:chgData name="Jill Emmerzaal" userId="9be7b5a1-3566-4990-a00f-c4219f4237e6" providerId="ADAL" clId="{DEAC915C-C5F9-7949-8F18-3B31E6FCD2C5}" dt="2024-07-31T15:17:07.353" v="648" actId="20577"/>
        <pc:sldMkLst>
          <pc:docMk/>
          <pc:sldMk cId="2173718439" sldId="276"/>
        </pc:sldMkLst>
        <pc:spChg chg="mod">
          <ac:chgData name="Jill Emmerzaal" userId="9be7b5a1-3566-4990-a00f-c4219f4237e6" providerId="ADAL" clId="{DEAC915C-C5F9-7949-8F18-3B31E6FCD2C5}" dt="2024-07-31T15:17:07.353" v="648" actId="20577"/>
          <ac:spMkLst>
            <pc:docMk/>
            <pc:sldMk cId="2173718439" sldId="276"/>
            <ac:spMk id="3" creationId="{BE09160C-91CC-7BF9-3DFE-E62830138F89}"/>
          </ac:spMkLst>
        </pc:spChg>
        <pc:spChg chg="mod">
          <ac:chgData name="Jill Emmerzaal" userId="9be7b5a1-3566-4990-a00f-c4219f4237e6" providerId="ADAL" clId="{DEAC915C-C5F9-7949-8F18-3B31E6FCD2C5}" dt="2024-07-31T15:16:57.947" v="630" actId="20577"/>
          <ac:spMkLst>
            <pc:docMk/>
            <pc:sldMk cId="2173718439" sldId="276"/>
            <ac:spMk id="4" creationId="{905691EF-5A84-38D4-5BD2-29A17148F098}"/>
          </ac:spMkLst>
        </pc:spChg>
      </pc:sldChg>
      <pc:sldChg chg="modSp new mod">
        <pc:chgData name="Jill Emmerzaal" userId="9be7b5a1-3566-4990-a00f-c4219f4237e6" providerId="ADAL" clId="{DEAC915C-C5F9-7949-8F18-3B31E6FCD2C5}" dt="2024-07-31T15:18:24.728" v="713" actId="20577"/>
        <pc:sldMkLst>
          <pc:docMk/>
          <pc:sldMk cId="4164399116" sldId="277"/>
        </pc:sldMkLst>
        <pc:spChg chg="mod">
          <ac:chgData name="Jill Emmerzaal" userId="9be7b5a1-3566-4990-a00f-c4219f4237e6" providerId="ADAL" clId="{DEAC915C-C5F9-7949-8F18-3B31E6FCD2C5}" dt="2024-07-31T15:18:24.728" v="713" actId="20577"/>
          <ac:spMkLst>
            <pc:docMk/>
            <pc:sldMk cId="4164399116" sldId="277"/>
            <ac:spMk id="3" creationId="{18D46D60-D150-F05F-E01B-77A2FB6F5D5A}"/>
          </ac:spMkLst>
        </pc:spChg>
        <pc:spChg chg="mod">
          <ac:chgData name="Jill Emmerzaal" userId="9be7b5a1-3566-4990-a00f-c4219f4237e6" providerId="ADAL" clId="{DEAC915C-C5F9-7949-8F18-3B31E6FCD2C5}" dt="2024-07-31T15:17:53.799" v="667" actId="20577"/>
          <ac:spMkLst>
            <pc:docMk/>
            <pc:sldMk cId="4164399116" sldId="277"/>
            <ac:spMk id="4" creationId="{9FD34C2D-1348-FBDC-8978-4A5E179419DC}"/>
          </ac:spMkLst>
        </pc:spChg>
      </pc:sldChg>
      <pc:sldChg chg="modSp new mod">
        <pc:chgData name="Jill Emmerzaal" userId="9be7b5a1-3566-4990-a00f-c4219f4237e6" providerId="ADAL" clId="{DEAC915C-C5F9-7949-8F18-3B31E6FCD2C5}" dt="2024-07-31T15:19:42.098" v="783" actId="20577"/>
        <pc:sldMkLst>
          <pc:docMk/>
          <pc:sldMk cId="4194696719" sldId="278"/>
        </pc:sldMkLst>
        <pc:spChg chg="mod">
          <ac:chgData name="Jill Emmerzaal" userId="9be7b5a1-3566-4990-a00f-c4219f4237e6" providerId="ADAL" clId="{DEAC915C-C5F9-7949-8F18-3B31E6FCD2C5}" dt="2024-07-31T15:19:42.098" v="783" actId="20577"/>
          <ac:spMkLst>
            <pc:docMk/>
            <pc:sldMk cId="4194696719" sldId="278"/>
            <ac:spMk id="3" creationId="{010B8A88-6883-1565-ED3B-33F52A48F9A1}"/>
          </ac:spMkLst>
        </pc:spChg>
        <pc:spChg chg="mod">
          <ac:chgData name="Jill Emmerzaal" userId="9be7b5a1-3566-4990-a00f-c4219f4237e6" providerId="ADAL" clId="{DEAC915C-C5F9-7949-8F18-3B31E6FCD2C5}" dt="2024-07-31T15:19:16.910" v="723" actId="20577"/>
          <ac:spMkLst>
            <pc:docMk/>
            <pc:sldMk cId="4194696719" sldId="278"/>
            <ac:spMk id="4" creationId="{DEC6A57C-9BFB-1F1C-C736-B6455B7BA1D5}"/>
          </ac:spMkLst>
        </pc:spChg>
      </pc:sldChg>
      <pc:sldChg chg="modSp new mod">
        <pc:chgData name="Jill Emmerzaal" userId="9be7b5a1-3566-4990-a00f-c4219f4237e6" providerId="ADAL" clId="{DEAC915C-C5F9-7949-8F18-3B31E6FCD2C5}" dt="2024-07-31T15:20:34.978" v="842" actId="20577"/>
        <pc:sldMkLst>
          <pc:docMk/>
          <pc:sldMk cId="2819174573" sldId="279"/>
        </pc:sldMkLst>
        <pc:spChg chg="mod">
          <ac:chgData name="Jill Emmerzaal" userId="9be7b5a1-3566-4990-a00f-c4219f4237e6" providerId="ADAL" clId="{DEAC915C-C5F9-7949-8F18-3B31E6FCD2C5}" dt="2024-07-31T15:20:34.978" v="842" actId="20577"/>
          <ac:spMkLst>
            <pc:docMk/>
            <pc:sldMk cId="2819174573" sldId="279"/>
            <ac:spMk id="4" creationId="{9CC074F3-A43A-5512-3D89-EFCAEA7B5A5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D5E7F-4EF6-8F48-BDAD-797E6E36CFD6}" type="datetimeFigureOut">
              <a:rPr lang="en-CA" smtClean="0"/>
              <a:t>2024-08-20</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C9822-1B8D-CD41-8315-F36C69B97E36}" type="slidenum">
              <a:rPr lang="en-CA" smtClean="0"/>
              <a:t>‹nr.›</a:t>
            </a:fld>
            <a:endParaRPr lang="en-CA"/>
          </a:p>
        </p:txBody>
      </p:sp>
    </p:spTree>
    <p:extLst>
      <p:ext uri="{BB962C8B-B14F-4D97-AF65-F5344CB8AC3E}">
        <p14:creationId xmlns:p14="http://schemas.microsoft.com/office/powerpoint/2010/main" val="241335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a:t>
            </a:fld>
            <a:endParaRPr lang="en-CA"/>
          </a:p>
        </p:txBody>
      </p:sp>
    </p:spTree>
    <p:extLst>
      <p:ext uri="{BB962C8B-B14F-4D97-AF65-F5344CB8AC3E}">
        <p14:creationId xmlns:p14="http://schemas.microsoft.com/office/powerpoint/2010/main" val="99536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a:t>
            </a:fld>
            <a:endParaRPr lang="en-CA"/>
          </a:p>
        </p:txBody>
      </p:sp>
    </p:spTree>
    <p:extLst>
      <p:ext uri="{BB962C8B-B14F-4D97-AF65-F5344CB8AC3E}">
        <p14:creationId xmlns:p14="http://schemas.microsoft.com/office/powerpoint/2010/main" val="3034073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6</a:t>
            </a:fld>
            <a:endParaRPr lang="en-CA"/>
          </a:p>
        </p:txBody>
      </p:sp>
    </p:spTree>
    <p:extLst>
      <p:ext uri="{BB962C8B-B14F-4D97-AF65-F5344CB8AC3E}">
        <p14:creationId xmlns:p14="http://schemas.microsoft.com/office/powerpoint/2010/main" val="26449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8</a:t>
            </a:fld>
            <a:endParaRPr lang="en-CA"/>
          </a:p>
        </p:txBody>
      </p:sp>
    </p:spTree>
    <p:extLst>
      <p:ext uri="{BB962C8B-B14F-4D97-AF65-F5344CB8AC3E}">
        <p14:creationId xmlns:p14="http://schemas.microsoft.com/office/powerpoint/2010/main" val="1797848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spTree>
    <p:extLst>
      <p:ext uri="{BB962C8B-B14F-4D97-AF65-F5344CB8AC3E}">
        <p14:creationId xmlns:p14="http://schemas.microsoft.com/office/powerpoint/2010/main" val="903920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197264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2059268" y="3244334"/>
            <a:ext cx="659155" cy="369332"/>
          </a:xfrm>
          <a:prstGeom prst="rect">
            <a:avLst/>
          </a:prstGeom>
          <a:noFill/>
        </p:spPr>
        <p:txBody>
          <a:bodyPr wrap="none" rtlCol="0">
            <a:spAutoFit/>
          </a:bodyPr>
          <a:lstStyle/>
          <a:p>
            <a:r>
              <a:rPr lang="en-CA" dirty="0"/>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096000" y="3244334"/>
            <a:ext cx="1390124" cy="369332"/>
          </a:xfrm>
          <a:prstGeom prst="rect">
            <a:avLst/>
          </a:prstGeom>
          <a:noFill/>
        </p:spPr>
        <p:txBody>
          <a:bodyPr wrap="none" rtlCol="0">
            <a:spAutoFit/>
          </a:bodyPr>
          <a:lstStyle/>
          <a:p>
            <a:r>
              <a:rPr lang="en-CA" dirty="0"/>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1105382" y="3888059"/>
            <a:ext cx="6106884" cy="369332"/>
          </a:xfrm>
          <a:prstGeom prst="rect">
            <a:avLst/>
          </a:prstGeom>
          <a:no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[item1, item2, item3]</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4647722" y="3888059"/>
            <a:ext cx="6106884" cy="369332"/>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{"key1": item1, "key2": item2, ... }</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4647721" y="4481609"/>
            <a:ext cx="7854523" cy="923330"/>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 </a:t>
            </a:r>
          </a:p>
        </p:txBody>
      </p:sp>
    </p:spTree>
    <p:extLst>
      <p:ext uri="{BB962C8B-B14F-4D97-AF65-F5344CB8AC3E}">
        <p14:creationId xmlns:p14="http://schemas.microsoft.com/office/powerpoint/2010/main" val="1827844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For loop and while</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sp>
        <p:nvSpPr>
          <p:cNvPr id="9" name="Tekstvak 8">
            <a:extLst>
              <a:ext uri="{FF2B5EF4-FFF2-40B4-BE49-F238E27FC236}">
                <a16:creationId xmlns:a16="http://schemas.microsoft.com/office/drawing/2014/main" id="{E9326283-A851-ED34-86FD-22AD765EDF91}"/>
              </a:ext>
            </a:extLst>
          </p:cNvPr>
          <p:cNvSpPr txBox="1"/>
          <p:nvPr/>
        </p:nvSpPr>
        <p:spPr>
          <a:xfrm>
            <a:off x="1105382" y="2902347"/>
            <a:ext cx="9013370" cy="2862322"/>
          </a:xfrm>
          <a:prstGeom prst="rect">
            <a:avLst/>
          </a:prstGeom>
          <a:noFill/>
        </p:spPr>
        <p:txBody>
          <a:bodyPr wrap="square">
            <a:spAutoFit/>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p:txBody>
      </p:sp>
    </p:spTree>
    <p:extLst>
      <p:ext uri="{BB962C8B-B14F-4D97-AF65-F5344CB8AC3E}">
        <p14:creationId xmlns:p14="http://schemas.microsoft.com/office/powerpoint/2010/main" val="2173718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C85D193-E545-BFDD-3B2A-76FC68E13C16}"/>
              </a:ext>
            </a:extLst>
          </p:cNvPr>
          <p:cNvSpPr>
            <a:spLocks noGrp="1"/>
          </p:cNvSpPr>
          <p:nvPr>
            <p:ph type="body" sz="quarter" idx="10"/>
          </p:nvPr>
        </p:nvSpPr>
        <p:spPr/>
        <p:txBody>
          <a:bodyPr/>
          <a:lstStyle/>
          <a:p>
            <a:pPr algn="l"/>
            <a:r>
              <a:rPr lang="nl-NL" b="1" i="0" u="none" strike="noStrike" dirty="0">
                <a:effectLst/>
                <a:latin typeface="system-ui"/>
              </a:rPr>
              <a:t>For loops</a:t>
            </a:r>
          </a:p>
        </p:txBody>
      </p:sp>
      <p:sp>
        <p:nvSpPr>
          <p:cNvPr id="4" name="Titel 3">
            <a:extLst>
              <a:ext uri="{FF2B5EF4-FFF2-40B4-BE49-F238E27FC236}">
                <a16:creationId xmlns:a16="http://schemas.microsoft.com/office/drawing/2014/main" id="{5594EA6B-C689-27F4-957C-92B9CE723F0E}"/>
              </a:ext>
            </a:extLst>
          </p:cNvPr>
          <p:cNvSpPr>
            <a:spLocks noGrp="1"/>
          </p:cNvSpPr>
          <p:nvPr>
            <p:ph type="title"/>
          </p:nvPr>
        </p:nvSpPr>
        <p:spPr/>
        <p:txBody>
          <a:bodyPr/>
          <a:lstStyle/>
          <a:p>
            <a:r>
              <a:rPr lang="en-CA" dirty="0"/>
              <a:t>Examples</a:t>
            </a:r>
          </a:p>
        </p:txBody>
      </p:sp>
      <p:sp>
        <p:nvSpPr>
          <p:cNvPr id="6" name="Rechthoek 5">
            <a:extLst>
              <a:ext uri="{FF2B5EF4-FFF2-40B4-BE49-F238E27FC236}">
                <a16:creationId xmlns:a16="http://schemas.microsoft.com/office/drawing/2014/main" id="{DD5EC0FD-8787-3183-0C95-0EEC20B57AD9}"/>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descr="Afbeelding met tekst, Lettertype, schermopname&#10;&#10;Automatisch gegenereerde beschrijving">
            <a:extLst>
              <a:ext uri="{FF2B5EF4-FFF2-40B4-BE49-F238E27FC236}">
                <a16:creationId xmlns:a16="http://schemas.microsoft.com/office/drawing/2014/main" id="{EFFA937C-724C-A6C6-0CEF-8DF5A87C8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032" y="3167057"/>
            <a:ext cx="7772400" cy="3159512"/>
          </a:xfrm>
          <a:prstGeom prst="rect">
            <a:avLst/>
          </a:prstGeom>
        </p:spPr>
      </p:pic>
    </p:spTree>
    <p:extLst>
      <p:ext uri="{BB962C8B-B14F-4D97-AF65-F5344CB8AC3E}">
        <p14:creationId xmlns:p14="http://schemas.microsoft.com/office/powerpoint/2010/main" val="1674824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C85D193-E545-BFDD-3B2A-76FC68E13C16}"/>
              </a:ext>
            </a:extLst>
          </p:cNvPr>
          <p:cNvSpPr>
            <a:spLocks noGrp="1"/>
          </p:cNvSpPr>
          <p:nvPr>
            <p:ph type="body" sz="quarter" idx="10"/>
          </p:nvPr>
        </p:nvSpPr>
        <p:spPr/>
        <p:txBody>
          <a:bodyPr/>
          <a:lstStyle/>
          <a:p>
            <a:pPr algn="l"/>
            <a:r>
              <a:rPr lang="nl-NL" b="1" i="0" u="none" strike="noStrike" dirty="0" err="1">
                <a:effectLst/>
                <a:latin typeface="system-ui"/>
              </a:rPr>
              <a:t>If</a:t>
            </a:r>
            <a:r>
              <a:rPr lang="nl-NL" b="1" i="0" u="none" strike="noStrike" dirty="0">
                <a:effectLst/>
                <a:latin typeface="system-ui"/>
              </a:rPr>
              <a:t> statements</a:t>
            </a:r>
          </a:p>
        </p:txBody>
      </p:sp>
      <p:sp>
        <p:nvSpPr>
          <p:cNvPr id="4" name="Titel 3">
            <a:extLst>
              <a:ext uri="{FF2B5EF4-FFF2-40B4-BE49-F238E27FC236}">
                <a16:creationId xmlns:a16="http://schemas.microsoft.com/office/drawing/2014/main" id="{5594EA6B-C689-27F4-957C-92B9CE723F0E}"/>
              </a:ext>
            </a:extLst>
          </p:cNvPr>
          <p:cNvSpPr>
            <a:spLocks noGrp="1"/>
          </p:cNvSpPr>
          <p:nvPr>
            <p:ph type="title"/>
          </p:nvPr>
        </p:nvSpPr>
        <p:spPr/>
        <p:txBody>
          <a:bodyPr/>
          <a:lstStyle/>
          <a:p>
            <a:r>
              <a:rPr lang="en-CA" dirty="0"/>
              <a:t>Examples</a:t>
            </a:r>
          </a:p>
        </p:txBody>
      </p:sp>
      <p:sp>
        <p:nvSpPr>
          <p:cNvPr id="6" name="Rechthoek 5">
            <a:extLst>
              <a:ext uri="{FF2B5EF4-FFF2-40B4-BE49-F238E27FC236}">
                <a16:creationId xmlns:a16="http://schemas.microsoft.com/office/drawing/2014/main" id="{DD5EC0FD-8787-3183-0C95-0EEC20B57AD9}"/>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Afbeelding 4" descr="Afbeelding met tekst, schermopname, Lettertype, nummer&#10;&#10;Automatisch gegenereerde beschrijving">
            <a:extLst>
              <a:ext uri="{FF2B5EF4-FFF2-40B4-BE49-F238E27FC236}">
                <a16:creationId xmlns:a16="http://schemas.microsoft.com/office/drawing/2014/main" id="{A39A8CDB-07D3-1F7D-3B9C-705D8A77E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382" y="3110378"/>
            <a:ext cx="5219700" cy="2844800"/>
          </a:xfrm>
          <a:prstGeom prst="rect">
            <a:avLst/>
          </a:prstGeom>
        </p:spPr>
      </p:pic>
    </p:spTree>
    <p:extLst>
      <p:ext uri="{BB962C8B-B14F-4D97-AF65-F5344CB8AC3E}">
        <p14:creationId xmlns:p14="http://schemas.microsoft.com/office/powerpoint/2010/main" val="1720630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9" y="2006077"/>
            <a:ext cx="7195457" cy="4917239"/>
          </a:xfrm>
          <a:prstGeom prst="rect">
            <a:avLst/>
          </a:prstGeom>
        </p:spPr>
      </p:pic>
    </p:spTree>
    <p:extLst>
      <p:ext uri="{BB962C8B-B14F-4D97-AF65-F5344CB8AC3E}">
        <p14:creationId xmlns:p14="http://schemas.microsoft.com/office/powerpoint/2010/main" val="416439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9469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19174573"/>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BBE1C5C-BE67-4120-B661-239F6B86CF3E}">
  <ds:schemaRefs>
    <ds:schemaRef ds:uri="http://purl.org/dc/terms/"/>
    <ds:schemaRef ds:uri="http://schemas.openxmlformats.org/package/2006/metadata/core-properties"/>
    <ds:schemaRef ds:uri="http://purl.org/dc/elements/1.1/"/>
    <ds:schemaRef ds:uri="http://purl.org/dc/dcmitype/"/>
    <ds:schemaRef ds:uri="c3976120-c1f8-4660-987a-ed1c012f5ac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fef124be-58f3-4cba-a4d6-b526bbe7eac7"/>
  </ds:schemaRefs>
</ds:datastoreItem>
</file>

<file path=customXml/itemProps3.xml><?xml version="1.0" encoding="utf-8"?>
<ds:datastoreItem xmlns:ds="http://schemas.openxmlformats.org/officeDocument/2006/customXml" ds:itemID="{72DEF4FA-3FF8-4FA4-816D-D246C37D3B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Kantoorthema</Template>
  <TotalTime>1901</TotalTime>
  <Words>774</Words>
  <Application>Microsoft Macintosh PowerPoint</Application>
  <PresentationFormat>Breedbeeld</PresentationFormat>
  <Paragraphs>59</Paragraphs>
  <Slides>9</Slides>
  <Notes>4</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9</vt:i4>
      </vt:variant>
    </vt:vector>
  </HeadingPairs>
  <TitlesOfParts>
    <vt:vector size="17" baseType="lpstr">
      <vt:lpstr>Aptos</vt:lpstr>
      <vt:lpstr>Arial</vt:lpstr>
      <vt:lpstr>Calibri</vt:lpstr>
      <vt:lpstr>system-ui</vt:lpstr>
      <vt:lpstr>Wingdings</vt:lpstr>
      <vt:lpstr>Kantoorthema</vt:lpstr>
      <vt:lpstr>1_Office Theme</vt:lpstr>
      <vt:lpstr>2_Office Theme</vt:lpstr>
      <vt:lpstr>Basic Python scripting</vt:lpstr>
      <vt:lpstr>Understanding Data Types</vt:lpstr>
      <vt:lpstr>Understanding Data Structures</vt:lpstr>
      <vt:lpstr>Python Loops and conditional statements</vt:lpstr>
      <vt:lpstr>Examples</vt:lpstr>
      <vt:lpstr>Examples</vt:lpstr>
      <vt:lpstr>Python functions</vt:lpstr>
      <vt:lpstr>Debugging</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16</cp:revision>
  <dcterms:created xsi:type="dcterms:W3CDTF">2024-07-25T14:22:01Z</dcterms:created>
  <dcterms:modified xsi:type="dcterms:W3CDTF">2024-08-20T18:55:55Z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